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8" r:id="rId1"/>
  </p:sldMasterIdLst>
  <p:notesMasterIdLst>
    <p:notesMasterId r:id="rId3"/>
  </p:notesMasterIdLst>
  <p:handoutMasterIdLst>
    <p:handoutMasterId r:id="rId4"/>
  </p:handoutMasterIdLst>
  <p:sldIdLst>
    <p:sldId id="256" r:id="rId2"/>
  </p:sldIdLst>
  <p:sldSz cx="9144000" cy="5143500" type="screen16x9"/>
  <p:notesSz cx="6805613" cy="9944100"/>
  <p:defaultTextStyle>
    <a:defPPr>
      <a:defRPr lang="en-US"/>
    </a:defPPr>
    <a:lvl1pPr marL="0" algn="l" defTabSz="879152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1pPr>
    <a:lvl2pPr marL="439576" algn="l" defTabSz="879152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2pPr>
    <a:lvl3pPr marL="879152" algn="l" defTabSz="879152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3pPr>
    <a:lvl4pPr marL="1318728" algn="l" defTabSz="879152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4pPr>
    <a:lvl5pPr marL="1758303" algn="l" defTabSz="879152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5pPr>
    <a:lvl6pPr marL="2197879" algn="l" defTabSz="879152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6pPr>
    <a:lvl7pPr marL="2637455" algn="l" defTabSz="879152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7pPr>
    <a:lvl8pPr marL="3077031" algn="l" defTabSz="879152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8pPr>
    <a:lvl9pPr marL="3516607" algn="l" defTabSz="879152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71">
          <p15:clr>
            <a:srgbClr val="A4A3A4"/>
          </p15:clr>
        </p15:guide>
        <p15:guide id="2" orient="horz" pos="2783">
          <p15:clr>
            <a:srgbClr val="A4A3A4"/>
          </p15:clr>
        </p15:guide>
        <p15:guide id="3" pos="537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32">
          <p15:clr>
            <a:srgbClr val="A4A3A4"/>
          </p15:clr>
        </p15:guide>
        <p15:guide id="2" pos="2143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F0F0"/>
    <a:srgbClr val="F5F5F5"/>
    <a:srgbClr val="FAFAFA"/>
    <a:srgbClr val="E6E6E6"/>
    <a:srgbClr val="C8C8C8"/>
    <a:srgbClr val="B4B4B4"/>
    <a:srgbClr val="A0A0A0"/>
    <a:srgbClr val="8C8C8C"/>
    <a:srgbClr val="787878"/>
    <a:srgbClr val="6464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351" autoAdjust="0"/>
    <p:restoredTop sz="83148" autoAdjust="0"/>
  </p:normalViewPr>
  <p:slideViewPr>
    <p:cSldViewPr snapToGrid="0">
      <p:cViewPr varScale="1">
        <p:scale>
          <a:sx n="119" d="100"/>
          <a:sy n="119" d="100"/>
        </p:scale>
        <p:origin x="1422" y="102"/>
      </p:cViewPr>
      <p:guideLst>
        <p:guide orient="horz" pos="771"/>
        <p:guide orient="horz" pos="2783"/>
        <p:guide pos="537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63" d="100"/>
          <a:sy n="63" d="100"/>
        </p:scale>
        <p:origin x="-3042" y="-132"/>
      </p:cViewPr>
      <p:guideLst>
        <p:guide orient="horz" pos="3132"/>
        <p:guide pos="2143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notesMaster" Target="notesMasters/notesMaster1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handoutMaster" Target="handoutMasters/handout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632-4997-922B-D9B11CCEBDA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632-4997-922B-D9B11CCEBDAA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632-4997-922B-D9B11CCEBDA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284027007"/>
        <c:axId val="1387897471"/>
      </c:barChart>
      <c:catAx>
        <c:axId val="128402700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87897471"/>
        <c:crosses val="autoZero"/>
        <c:auto val="1"/>
        <c:lblAlgn val="ctr"/>
        <c:lblOffset val="100"/>
        <c:noMultiLvlLbl val="0"/>
      </c:catAx>
      <c:valAx>
        <c:axId val="138789747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8402700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  <a:sp3d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C5A-4D70-9C48-524CE9094DC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  <a:sp3d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C5A-4D70-9C48-524CE9094DCD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  <a:sp3d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C5A-4D70-9C48-524CE9094DC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1677455951"/>
        <c:axId val="1677455535"/>
        <c:axId val="0"/>
      </c:bar3DChart>
      <c:catAx>
        <c:axId val="167745595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77455535"/>
        <c:crosses val="autoZero"/>
        <c:auto val="1"/>
        <c:lblAlgn val="ctr"/>
        <c:lblOffset val="100"/>
        <c:noMultiLvlLbl val="0"/>
      </c:catAx>
      <c:valAx>
        <c:axId val="167745553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7745595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F8E6920-7824-47A5-BF62-E885D780264D}" type="doc">
      <dgm:prSet loTypeId="urn:microsoft.com/office/officeart/2008/layout/AlternatingHexagons" loCatId="list" qsTypeId="urn:microsoft.com/office/officeart/2005/8/quickstyle/simple1" qsCatId="simple" csTypeId="urn:microsoft.com/office/officeart/2005/8/colors/accent1_2" csCatId="accent1" phldr="0"/>
      <dgm:spPr/>
      <dgm:t>
        <a:bodyPr/>
        <a:lstStyle/>
        <a:p>
          <a:endParaRPr lang="en-US"/>
        </a:p>
      </dgm:t>
    </dgm:pt>
    <dgm:pt modelId="{0449ACAA-7CC6-4C1D-9BB6-B56751A35B5E}">
      <dgm:prSet phldrT="[Text]" phldr="1"/>
      <dgm:spPr/>
      <dgm:t>
        <a:bodyPr/>
        <a:lstStyle/>
        <a:p>
          <a:endParaRPr lang="en-US"/>
        </a:p>
      </dgm:t>
    </dgm:pt>
    <dgm:pt modelId="{7FCF6CF8-F062-45B1-AF68-DE917ACFE2CA}" type="parTrans" cxnId="{591DD01A-C6A0-4C38-AB14-F7E1367E1407}">
      <dgm:prSet/>
      <dgm:spPr/>
      <dgm:t>
        <a:bodyPr/>
        <a:lstStyle/>
        <a:p>
          <a:endParaRPr lang="en-US"/>
        </a:p>
      </dgm:t>
    </dgm:pt>
    <dgm:pt modelId="{B19AE906-52AD-463D-9868-C8A65B76EF86}" type="sibTrans" cxnId="{591DD01A-C6A0-4C38-AB14-F7E1367E1407}">
      <dgm:prSet/>
      <dgm:spPr/>
      <dgm:t>
        <a:bodyPr/>
        <a:lstStyle/>
        <a:p>
          <a:endParaRPr lang="en-US"/>
        </a:p>
      </dgm:t>
    </dgm:pt>
    <dgm:pt modelId="{B9C8E052-D070-46AA-9626-C59A561E59E1}">
      <dgm:prSet phldrT="[Text]" phldr="1"/>
      <dgm:spPr/>
      <dgm:t>
        <a:bodyPr/>
        <a:lstStyle/>
        <a:p>
          <a:endParaRPr lang="en-US"/>
        </a:p>
      </dgm:t>
    </dgm:pt>
    <dgm:pt modelId="{489C5F3C-06A7-4280-90B1-6721CE334D3D}" type="parTrans" cxnId="{6268C1A2-D03A-4DBD-A871-7FF52AC90EE2}">
      <dgm:prSet/>
      <dgm:spPr/>
      <dgm:t>
        <a:bodyPr/>
        <a:lstStyle/>
        <a:p>
          <a:endParaRPr lang="en-US"/>
        </a:p>
      </dgm:t>
    </dgm:pt>
    <dgm:pt modelId="{60C6C319-5C63-447F-B044-E6F9DF985ADF}" type="sibTrans" cxnId="{6268C1A2-D03A-4DBD-A871-7FF52AC90EE2}">
      <dgm:prSet/>
      <dgm:spPr/>
      <dgm:t>
        <a:bodyPr/>
        <a:lstStyle/>
        <a:p>
          <a:endParaRPr lang="en-US"/>
        </a:p>
      </dgm:t>
    </dgm:pt>
    <dgm:pt modelId="{E3DD2EC8-E3D6-4B69-B33D-0C2C3A5A680D}">
      <dgm:prSet phldrT="[Text]" phldr="1"/>
      <dgm:spPr/>
      <dgm:t>
        <a:bodyPr/>
        <a:lstStyle/>
        <a:p>
          <a:endParaRPr lang="en-US"/>
        </a:p>
      </dgm:t>
    </dgm:pt>
    <dgm:pt modelId="{6609C433-00E9-477A-ABA6-5823E25495A6}" type="parTrans" cxnId="{64133C7C-F06E-48E5-8281-FE70338493AC}">
      <dgm:prSet/>
      <dgm:spPr/>
      <dgm:t>
        <a:bodyPr/>
        <a:lstStyle/>
        <a:p>
          <a:endParaRPr lang="en-US"/>
        </a:p>
      </dgm:t>
    </dgm:pt>
    <dgm:pt modelId="{522EB488-9FCD-4C81-806E-53385E1B1669}" type="sibTrans" cxnId="{64133C7C-F06E-48E5-8281-FE70338493AC}">
      <dgm:prSet/>
      <dgm:spPr/>
      <dgm:t>
        <a:bodyPr/>
        <a:lstStyle/>
        <a:p>
          <a:endParaRPr lang="en-US"/>
        </a:p>
      </dgm:t>
    </dgm:pt>
    <dgm:pt modelId="{3D903CF9-8B0E-48ED-B492-65E6DA8AD18F}">
      <dgm:prSet phldrT="[Text]" phldr="1"/>
      <dgm:spPr/>
      <dgm:t>
        <a:bodyPr/>
        <a:lstStyle/>
        <a:p>
          <a:endParaRPr lang="en-US"/>
        </a:p>
      </dgm:t>
    </dgm:pt>
    <dgm:pt modelId="{B43F134F-13C9-48D5-B228-6D122A70D715}" type="parTrans" cxnId="{3D1A5FCE-FF95-4782-A5DA-C15EF08A196E}">
      <dgm:prSet/>
      <dgm:spPr/>
      <dgm:t>
        <a:bodyPr/>
        <a:lstStyle/>
        <a:p>
          <a:endParaRPr lang="en-US"/>
        </a:p>
      </dgm:t>
    </dgm:pt>
    <dgm:pt modelId="{1E36EADF-858C-49DC-AA36-5E99FE5390B3}" type="sibTrans" cxnId="{3D1A5FCE-FF95-4782-A5DA-C15EF08A196E}">
      <dgm:prSet/>
      <dgm:spPr/>
      <dgm:t>
        <a:bodyPr/>
        <a:lstStyle/>
        <a:p>
          <a:endParaRPr lang="en-US"/>
        </a:p>
      </dgm:t>
    </dgm:pt>
    <dgm:pt modelId="{1DE93687-8432-4FC1-921F-06A0AF37DFAA}">
      <dgm:prSet phldrT="[Text]" phldr="1"/>
      <dgm:spPr/>
      <dgm:t>
        <a:bodyPr/>
        <a:lstStyle/>
        <a:p>
          <a:endParaRPr lang="en-US"/>
        </a:p>
      </dgm:t>
    </dgm:pt>
    <dgm:pt modelId="{2DC1CA58-B519-4D06-9C8F-F5DE9BDBD4F3}" type="parTrans" cxnId="{146BF1BE-870A-47D7-9080-3EF77C795B60}">
      <dgm:prSet/>
      <dgm:spPr/>
      <dgm:t>
        <a:bodyPr/>
        <a:lstStyle/>
        <a:p>
          <a:endParaRPr lang="en-US"/>
        </a:p>
      </dgm:t>
    </dgm:pt>
    <dgm:pt modelId="{CA003F13-B314-45FC-8C38-2D31C3C6036B}" type="sibTrans" cxnId="{146BF1BE-870A-47D7-9080-3EF77C795B60}">
      <dgm:prSet/>
      <dgm:spPr/>
      <dgm:t>
        <a:bodyPr/>
        <a:lstStyle/>
        <a:p>
          <a:endParaRPr lang="en-US"/>
        </a:p>
      </dgm:t>
    </dgm:pt>
    <dgm:pt modelId="{1163CEC9-B324-4350-BABD-EFC491C1B739}">
      <dgm:prSet phldrT="[Text]" phldr="1"/>
      <dgm:spPr/>
      <dgm:t>
        <a:bodyPr/>
        <a:lstStyle/>
        <a:p>
          <a:endParaRPr lang="en-US"/>
        </a:p>
      </dgm:t>
    </dgm:pt>
    <dgm:pt modelId="{7AF9DCCD-DA7D-4660-8584-D3FA1AAF11CE}" type="parTrans" cxnId="{8BEBD1E7-6029-46D9-9C8C-2101A13278F1}">
      <dgm:prSet/>
      <dgm:spPr/>
      <dgm:t>
        <a:bodyPr/>
        <a:lstStyle/>
        <a:p>
          <a:endParaRPr lang="en-US"/>
        </a:p>
      </dgm:t>
    </dgm:pt>
    <dgm:pt modelId="{D756F164-C674-4E69-A083-687679D187E0}" type="sibTrans" cxnId="{8BEBD1E7-6029-46D9-9C8C-2101A13278F1}">
      <dgm:prSet/>
      <dgm:spPr/>
      <dgm:t>
        <a:bodyPr/>
        <a:lstStyle/>
        <a:p>
          <a:endParaRPr lang="en-US"/>
        </a:p>
      </dgm:t>
    </dgm:pt>
    <dgm:pt modelId="{B741B428-7F98-486B-97F5-4763671AD56F}" type="pres">
      <dgm:prSet presAssocID="{CF8E6920-7824-47A5-BF62-E885D780264D}" presName="Name0" presStyleCnt="0">
        <dgm:presLayoutVars>
          <dgm:chMax/>
          <dgm:chPref/>
          <dgm:dir/>
          <dgm:animLvl val="lvl"/>
        </dgm:presLayoutVars>
      </dgm:prSet>
      <dgm:spPr/>
    </dgm:pt>
    <dgm:pt modelId="{402F5443-5B54-4EF0-AF4F-A65BE9F60112}" type="pres">
      <dgm:prSet presAssocID="{0449ACAA-7CC6-4C1D-9BB6-B56751A35B5E}" presName="composite" presStyleCnt="0"/>
      <dgm:spPr/>
    </dgm:pt>
    <dgm:pt modelId="{1B14FC64-EF09-4EB0-BD28-7FB12F54CEEE}" type="pres">
      <dgm:prSet presAssocID="{0449ACAA-7CC6-4C1D-9BB6-B56751A35B5E}" presName="Parent1" presStyleLbl="node1" presStyleIdx="0" presStyleCnt="6">
        <dgm:presLayoutVars>
          <dgm:chMax val="1"/>
          <dgm:chPref val="1"/>
          <dgm:bulletEnabled val="1"/>
        </dgm:presLayoutVars>
      </dgm:prSet>
      <dgm:spPr/>
    </dgm:pt>
    <dgm:pt modelId="{910EF147-AC52-491F-AA84-63F40DA05915}" type="pres">
      <dgm:prSet presAssocID="{0449ACAA-7CC6-4C1D-9BB6-B56751A35B5E}" presName="Childtext1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9F93A089-81B1-4F35-BCF4-885F4A4EA55B}" type="pres">
      <dgm:prSet presAssocID="{0449ACAA-7CC6-4C1D-9BB6-B56751A35B5E}" presName="BalanceSpacing" presStyleCnt="0"/>
      <dgm:spPr/>
    </dgm:pt>
    <dgm:pt modelId="{1CCD5A5C-3F23-4FEC-87DF-C2F74FDC0BEA}" type="pres">
      <dgm:prSet presAssocID="{0449ACAA-7CC6-4C1D-9BB6-B56751A35B5E}" presName="BalanceSpacing1" presStyleCnt="0"/>
      <dgm:spPr/>
    </dgm:pt>
    <dgm:pt modelId="{11FCDF72-B904-4FCF-A6F3-507B46CA20A0}" type="pres">
      <dgm:prSet presAssocID="{B19AE906-52AD-463D-9868-C8A65B76EF86}" presName="Accent1Text" presStyleLbl="node1" presStyleIdx="1" presStyleCnt="6"/>
      <dgm:spPr/>
    </dgm:pt>
    <dgm:pt modelId="{64633CD3-DAB0-4FC6-9C56-511268194081}" type="pres">
      <dgm:prSet presAssocID="{B19AE906-52AD-463D-9868-C8A65B76EF86}" presName="spaceBetweenRectangles" presStyleCnt="0"/>
      <dgm:spPr/>
    </dgm:pt>
    <dgm:pt modelId="{39B5427D-76C9-4177-81F3-9D5C24EE77A2}" type="pres">
      <dgm:prSet presAssocID="{E3DD2EC8-E3D6-4B69-B33D-0C2C3A5A680D}" presName="composite" presStyleCnt="0"/>
      <dgm:spPr/>
    </dgm:pt>
    <dgm:pt modelId="{45877AF4-A3C1-4514-824F-ED058AB7E436}" type="pres">
      <dgm:prSet presAssocID="{E3DD2EC8-E3D6-4B69-B33D-0C2C3A5A680D}" presName="Parent1" presStyleLbl="node1" presStyleIdx="2" presStyleCnt="6">
        <dgm:presLayoutVars>
          <dgm:chMax val="1"/>
          <dgm:chPref val="1"/>
          <dgm:bulletEnabled val="1"/>
        </dgm:presLayoutVars>
      </dgm:prSet>
      <dgm:spPr/>
    </dgm:pt>
    <dgm:pt modelId="{C21A7088-6DB9-4044-957E-59A40BE6722E}" type="pres">
      <dgm:prSet presAssocID="{E3DD2EC8-E3D6-4B69-B33D-0C2C3A5A680D}" presName="Childtext1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7B534D3D-51BD-4330-B7CD-FAA4167B3A00}" type="pres">
      <dgm:prSet presAssocID="{E3DD2EC8-E3D6-4B69-B33D-0C2C3A5A680D}" presName="BalanceSpacing" presStyleCnt="0"/>
      <dgm:spPr/>
    </dgm:pt>
    <dgm:pt modelId="{1007D309-BE0B-4954-9E98-4C4A415D2913}" type="pres">
      <dgm:prSet presAssocID="{E3DD2EC8-E3D6-4B69-B33D-0C2C3A5A680D}" presName="BalanceSpacing1" presStyleCnt="0"/>
      <dgm:spPr/>
    </dgm:pt>
    <dgm:pt modelId="{2B308319-5D99-4FF3-BD29-BB515E8A863E}" type="pres">
      <dgm:prSet presAssocID="{522EB488-9FCD-4C81-806E-53385E1B1669}" presName="Accent1Text" presStyleLbl="node1" presStyleIdx="3" presStyleCnt="6"/>
      <dgm:spPr/>
    </dgm:pt>
    <dgm:pt modelId="{D0E8EABE-9434-4782-8750-7F88587FE417}" type="pres">
      <dgm:prSet presAssocID="{522EB488-9FCD-4C81-806E-53385E1B1669}" presName="spaceBetweenRectangles" presStyleCnt="0"/>
      <dgm:spPr/>
    </dgm:pt>
    <dgm:pt modelId="{A1DEEF62-DF22-4314-8846-77A5B5A81746}" type="pres">
      <dgm:prSet presAssocID="{1DE93687-8432-4FC1-921F-06A0AF37DFAA}" presName="composite" presStyleCnt="0"/>
      <dgm:spPr/>
    </dgm:pt>
    <dgm:pt modelId="{C1899757-7AC8-4298-B650-700FE023AC03}" type="pres">
      <dgm:prSet presAssocID="{1DE93687-8432-4FC1-921F-06A0AF37DFAA}" presName="Parent1" presStyleLbl="node1" presStyleIdx="4" presStyleCnt="6">
        <dgm:presLayoutVars>
          <dgm:chMax val="1"/>
          <dgm:chPref val="1"/>
          <dgm:bulletEnabled val="1"/>
        </dgm:presLayoutVars>
      </dgm:prSet>
      <dgm:spPr/>
    </dgm:pt>
    <dgm:pt modelId="{BDBBA587-AEE8-4D9D-9AFF-1F39172CE785}" type="pres">
      <dgm:prSet presAssocID="{1DE93687-8432-4FC1-921F-06A0AF37DFAA}" presName="Childtext1" presStyleLbl="revTx" presStyleIdx="2" presStyleCnt="3">
        <dgm:presLayoutVars>
          <dgm:chMax val="0"/>
          <dgm:chPref val="0"/>
          <dgm:bulletEnabled val="1"/>
        </dgm:presLayoutVars>
      </dgm:prSet>
      <dgm:spPr/>
    </dgm:pt>
    <dgm:pt modelId="{3B47E4D7-9B13-41B4-9D36-80F9AF70D69A}" type="pres">
      <dgm:prSet presAssocID="{1DE93687-8432-4FC1-921F-06A0AF37DFAA}" presName="BalanceSpacing" presStyleCnt="0"/>
      <dgm:spPr/>
    </dgm:pt>
    <dgm:pt modelId="{7311DB1B-4307-4CF8-BE87-AA80F1991167}" type="pres">
      <dgm:prSet presAssocID="{1DE93687-8432-4FC1-921F-06A0AF37DFAA}" presName="BalanceSpacing1" presStyleCnt="0"/>
      <dgm:spPr/>
    </dgm:pt>
    <dgm:pt modelId="{1911C554-4833-4607-990C-70E05AC8663A}" type="pres">
      <dgm:prSet presAssocID="{CA003F13-B314-45FC-8C38-2D31C3C6036B}" presName="Accent1Text" presStyleLbl="node1" presStyleIdx="5" presStyleCnt="6"/>
      <dgm:spPr/>
    </dgm:pt>
  </dgm:ptLst>
  <dgm:cxnLst>
    <dgm:cxn modelId="{16360214-7F54-4455-A159-A0AD10715313}" type="presOf" srcId="{0449ACAA-7CC6-4C1D-9BB6-B56751A35B5E}" destId="{1B14FC64-EF09-4EB0-BD28-7FB12F54CEEE}" srcOrd="0" destOrd="0" presId="urn:microsoft.com/office/officeart/2008/layout/AlternatingHexagons"/>
    <dgm:cxn modelId="{591DD01A-C6A0-4C38-AB14-F7E1367E1407}" srcId="{CF8E6920-7824-47A5-BF62-E885D780264D}" destId="{0449ACAA-7CC6-4C1D-9BB6-B56751A35B5E}" srcOrd="0" destOrd="0" parTransId="{7FCF6CF8-F062-45B1-AF68-DE917ACFE2CA}" sibTransId="{B19AE906-52AD-463D-9868-C8A65B76EF86}"/>
    <dgm:cxn modelId="{E8146329-B32A-4BC4-9A7A-EB9B145223CF}" type="presOf" srcId="{B19AE906-52AD-463D-9868-C8A65B76EF86}" destId="{11FCDF72-B904-4FCF-A6F3-507B46CA20A0}" srcOrd="0" destOrd="0" presId="urn:microsoft.com/office/officeart/2008/layout/AlternatingHexagons"/>
    <dgm:cxn modelId="{78B83542-44C5-4171-B37F-F0729C67B64D}" type="presOf" srcId="{B9C8E052-D070-46AA-9626-C59A561E59E1}" destId="{910EF147-AC52-491F-AA84-63F40DA05915}" srcOrd="0" destOrd="0" presId="urn:microsoft.com/office/officeart/2008/layout/AlternatingHexagons"/>
    <dgm:cxn modelId="{64133C7C-F06E-48E5-8281-FE70338493AC}" srcId="{CF8E6920-7824-47A5-BF62-E885D780264D}" destId="{E3DD2EC8-E3D6-4B69-B33D-0C2C3A5A680D}" srcOrd="1" destOrd="0" parTransId="{6609C433-00E9-477A-ABA6-5823E25495A6}" sibTransId="{522EB488-9FCD-4C81-806E-53385E1B1669}"/>
    <dgm:cxn modelId="{97B2F99A-39ED-414D-828C-5B5381BEB10D}" type="presOf" srcId="{E3DD2EC8-E3D6-4B69-B33D-0C2C3A5A680D}" destId="{45877AF4-A3C1-4514-824F-ED058AB7E436}" srcOrd="0" destOrd="0" presId="urn:microsoft.com/office/officeart/2008/layout/AlternatingHexagons"/>
    <dgm:cxn modelId="{6268C1A2-D03A-4DBD-A871-7FF52AC90EE2}" srcId="{0449ACAA-7CC6-4C1D-9BB6-B56751A35B5E}" destId="{B9C8E052-D070-46AA-9626-C59A561E59E1}" srcOrd="0" destOrd="0" parTransId="{489C5F3C-06A7-4280-90B1-6721CE334D3D}" sibTransId="{60C6C319-5C63-447F-B044-E6F9DF985ADF}"/>
    <dgm:cxn modelId="{68037ABB-66F0-45E2-ABAA-567D0CDF760F}" type="presOf" srcId="{CF8E6920-7824-47A5-BF62-E885D780264D}" destId="{B741B428-7F98-486B-97F5-4763671AD56F}" srcOrd="0" destOrd="0" presId="urn:microsoft.com/office/officeart/2008/layout/AlternatingHexagons"/>
    <dgm:cxn modelId="{146BF1BE-870A-47D7-9080-3EF77C795B60}" srcId="{CF8E6920-7824-47A5-BF62-E885D780264D}" destId="{1DE93687-8432-4FC1-921F-06A0AF37DFAA}" srcOrd="2" destOrd="0" parTransId="{2DC1CA58-B519-4D06-9C8F-F5DE9BDBD4F3}" sibTransId="{CA003F13-B314-45FC-8C38-2D31C3C6036B}"/>
    <dgm:cxn modelId="{E78950C7-B936-45BF-8165-1AE3AC804BA5}" type="presOf" srcId="{CA003F13-B314-45FC-8C38-2D31C3C6036B}" destId="{1911C554-4833-4607-990C-70E05AC8663A}" srcOrd="0" destOrd="0" presId="urn:microsoft.com/office/officeart/2008/layout/AlternatingHexagons"/>
    <dgm:cxn modelId="{3D1A5FCE-FF95-4782-A5DA-C15EF08A196E}" srcId="{E3DD2EC8-E3D6-4B69-B33D-0C2C3A5A680D}" destId="{3D903CF9-8B0E-48ED-B492-65E6DA8AD18F}" srcOrd="0" destOrd="0" parTransId="{B43F134F-13C9-48D5-B228-6D122A70D715}" sibTransId="{1E36EADF-858C-49DC-AA36-5E99FE5390B3}"/>
    <dgm:cxn modelId="{39164ED9-EAF2-4AB9-908F-BCC1CE3FD011}" type="presOf" srcId="{1163CEC9-B324-4350-BABD-EFC491C1B739}" destId="{BDBBA587-AEE8-4D9D-9AFF-1F39172CE785}" srcOrd="0" destOrd="0" presId="urn:microsoft.com/office/officeart/2008/layout/AlternatingHexagons"/>
    <dgm:cxn modelId="{D565B2E7-EFF2-44C5-87BF-1E684A50FBCA}" type="presOf" srcId="{522EB488-9FCD-4C81-806E-53385E1B1669}" destId="{2B308319-5D99-4FF3-BD29-BB515E8A863E}" srcOrd="0" destOrd="0" presId="urn:microsoft.com/office/officeart/2008/layout/AlternatingHexagons"/>
    <dgm:cxn modelId="{8BEBD1E7-6029-46D9-9C8C-2101A13278F1}" srcId="{1DE93687-8432-4FC1-921F-06A0AF37DFAA}" destId="{1163CEC9-B324-4350-BABD-EFC491C1B739}" srcOrd="0" destOrd="0" parTransId="{7AF9DCCD-DA7D-4660-8584-D3FA1AAF11CE}" sibTransId="{D756F164-C674-4E69-A083-687679D187E0}"/>
    <dgm:cxn modelId="{D5C1FCF0-A6F5-48AA-AA84-5CF9ECCD2F71}" type="presOf" srcId="{1DE93687-8432-4FC1-921F-06A0AF37DFAA}" destId="{C1899757-7AC8-4298-B650-700FE023AC03}" srcOrd="0" destOrd="0" presId="urn:microsoft.com/office/officeart/2008/layout/AlternatingHexagons"/>
    <dgm:cxn modelId="{5CF5A3F6-CD0A-4F2C-8DA6-769F74A7284D}" type="presOf" srcId="{3D903CF9-8B0E-48ED-B492-65E6DA8AD18F}" destId="{C21A7088-6DB9-4044-957E-59A40BE6722E}" srcOrd="0" destOrd="0" presId="urn:microsoft.com/office/officeart/2008/layout/AlternatingHexagons"/>
    <dgm:cxn modelId="{241D310D-4272-4890-A97E-0B3DEC966142}" type="presParOf" srcId="{B741B428-7F98-486B-97F5-4763671AD56F}" destId="{402F5443-5B54-4EF0-AF4F-A65BE9F60112}" srcOrd="0" destOrd="0" presId="urn:microsoft.com/office/officeart/2008/layout/AlternatingHexagons"/>
    <dgm:cxn modelId="{0E40A505-96B1-4396-AE3D-E05F340C9404}" type="presParOf" srcId="{402F5443-5B54-4EF0-AF4F-A65BE9F60112}" destId="{1B14FC64-EF09-4EB0-BD28-7FB12F54CEEE}" srcOrd="0" destOrd="0" presId="urn:microsoft.com/office/officeart/2008/layout/AlternatingHexagons"/>
    <dgm:cxn modelId="{B483C231-9AB3-4194-9065-4A90AE343327}" type="presParOf" srcId="{402F5443-5B54-4EF0-AF4F-A65BE9F60112}" destId="{910EF147-AC52-491F-AA84-63F40DA05915}" srcOrd="1" destOrd="0" presId="urn:microsoft.com/office/officeart/2008/layout/AlternatingHexagons"/>
    <dgm:cxn modelId="{A58CB2ED-58C7-40B6-AF76-DB134E359E7D}" type="presParOf" srcId="{402F5443-5B54-4EF0-AF4F-A65BE9F60112}" destId="{9F93A089-81B1-4F35-BCF4-885F4A4EA55B}" srcOrd="2" destOrd="0" presId="urn:microsoft.com/office/officeart/2008/layout/AlternatingHexagons"/>
    <dgm:cxn modelId="{FB221C06-2254-414B-B73D-5960BA8036DD}" type="presParOf" srcId="{402F5443-5B54-4EF0-AF4F-A65BE9F60112}" destId="{1CCD5A5C-3F23-4FEC-87DF-C2F74FDC0BEA}" srcOrd="3" destOrd="0" presId="urn:microsoft.com/office/officeart/2008/layout/AlternatingHexagons"/>
    <dgm:cxn modelId="{D8BAD551-AA77-4428-A121-D9177C988D2E}" type="presParOf" srcId="{402F5443-5B54-4EF0-AF4F-A65BE9F60112}" destId="{11FCDF72-B904-4FCF-A6F3-507B46CA20A0}" srcOrd="4" destOrd="0" presId="urn:microsoft.com/office/officeart/2008/layout/AlternatingHexagons"/>
    <dgm:cxn modelId="{A1F3202D-2B70-4952-8F8F-E999B9FAFB28}" type="presParOf" srcId="{B741B428-7F98-486B-97F5-4763671AD56F}" destId="{64633CD3-DAB0-4FC6-9C56-511268194081}" srcOrd="1" destOrd="0" presId="urn:microsoft.com/office/officeart/2008/layout/AlternatingHexagons"/>
    <dgm:cxn modelId="{98FF2315-111A-47B6-AF9F-2A8E263E0932}" type="presParOf" srcId="{B741B428-7F98-486B-97F5-4763671AD56F}" destId="{39B5427D-76C9-4177-81F3-9D5C24EE77A2}" srcOrd="2" destOrd="0" presId="urn:microsoft.com/office/officeart/2008/layout/AlternatingHexagons"/>
    <dgm:cxn modelId="{91CE10B6-D56C-48BB-B7CB-BE222647FB75}" type="presParOf" srcId="{39B5427D-76C9-4177-81F3-9D5C24EE77A2}" destId="{45877AF4-A3C1-4514-824F-ED058AB7E436}" srcOrd="0" destOrd="0" presId="urn:microsoft.com/office/officeart/2008/layout/AlternatingHexagons"/>
    <dgm:cxn modelId="{913E71DA-816E-4879-8346-8134647AAB48}" type="presParOf" srcId="{39B5427D-76C9-4177-81F3-9D5C24EE77A2}" destId="{C21A7088-6DB9-4044-957E-59A40BE6722E}" srcOrd="1" destOrd="0" presId="urn:microsoft.com/office/officeart/2008/layout/AlternatingHexagons"/>
    <dgm:cxn modelId="{9872F711-A9B0-411D-9DC0-BBBC311B03BC}" type="presParOf" srcId="{39B5427D-76C9-4177-81F3-9D5C24EE77A2}" destId="{7B534D3D-51BD-4330-B7CD-FAA4167B3A00}" srcOrd="2" destOrd="0" presId="urn:microsoft.com/office/officeart/2008/layout/AlternatingHexagons"/>
    <dgm:cxn modelId="{A45580F0-8F8D-419F-A967-5B1C012594FF}" type="presParOf" srcId="{39B5427D-76C9-4177-81F3-9D5C24EE77A2}" destId="{1007D309-BE0B-4954-9E98-4C4A415D2913}" srcOrd="3" destOrd="0" presId="urn:microsoft.com/office/officeart/2008/layout/AlternatingHexagons"/>
    <dgm:cxn modelId="{71D4A6C6-1DCC-4D9B-A46E-591487722C8D}" type="presParOf" srcId="{39B5427D-76C9-4177-81F3-9D5C24EE77A2}" destId="{2B308319-5D99-4FF3-BD29-BB515E8A863E}" srcOrd="4" destOrd="0" presId="urn:microsoft.com/office/officeart/2008/layout/AlternatingHexagons"/>
    <dgm:cxn modelId="{6DFD901B-4B6A-4EB7-9DF8-72B7AFBD487B}" type="presParOf" srcId="{B741B428-7F98-486B-97F5-4763671AD56F}" destId="{D0E8EABE-9434-4782-8750-7F88587FE417}" srcOrd="3" destOrd="0" presId="urn:microsoft.com/office/officeart/2008/layout/AlternatingHexagons"/>
    <dgm:cxn modelId="{82359DF5-BB66-4274-94A5-BF714F486589}" type="presParOf" srcId="{B741B428-7F98-486B-97F5-4763671AD56F}" destId="{A1DEEF62-DF22-4314-8846-77A5B5A81746}" srcOrd="4" destOrd="0" presId="urn:microsoft.com/office/officeart/2008/layout/AlternatingHexagons"/>
    <dgm:cxn modelId="{D7874EFC-49DA-4629-BCD4-5D1A2736BFDE}" type="presParOf" srcId="{A1DEEF62-DF22-4314-8846-77A5B5A81746}" destId="{C1899757-7AC8-4298-B650-700FE023AC03}" srcOrd="0" destOrd="0" presId="urn:microsoft.com/office/officeart/2008/layout/AlternatingHexagons"/>
    <dgm:cxn modelId="{D42EE5B1-319A-45DF-862E-4150954AE176}" type="presParOf" srcId="{A1DEEF62-DF22-4314-8846-77A5B5A81746}" destId="{BDBBA587-AEE8-4D9D-9AFF-1F39172CE785}" srcOrd="1" destOrd="0" presId="urn:microsoft.com/office/officeart/2008/layout/AlternatingHexagons"/>
    <dgm:cxn modelId="{11DDC839-71A6-44F9-B127-D5CE4A96C33D}" type="presParOf" srcId="{A1DEEF62-DF22-4314-8846-77A5B5A81746}" destId="{3B47E4D7-9B13-41B4-9D36-80F9AF70D69A}" srcOrd="2" destOrd="0" presId="urn:microsoft.com/office/officeart/2008/layout/AlternatingHexagons"/>
    <dgm:cxn modelId="{1D4533F4-9BAE-41E0-AB24-D49BB9267F0D}" type="presParOf" srcId="{A1DEEF62-DF22-4314-8846-77A5B5A81746}" destId="{7311DB1B-4307-4CF8-BE87-AA80F1991167}" srcOrd="3" destOrd="0" presId="urn:microsoft.com/office/officeart/2008/layout/AlternatingHexagons"/>
    <dgm:cxn modelId="{8D0A4E68-A990-4F7C-8BBF-99FCF56E6135}" type="presParOf" srcId="{A1DEEF62-DF22-4314-8846-77A5B5A81746}" destId="{1911C554-4833-4607-990C-70E05AC8663A}" srcOrd="4" destOrd="0" presId="urn:microsoft.com/office/officeart/2008/layout/AlternatingHexagons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14FC64-EF09-4EB0-BD28-7FB12F54CEEE}">
      <dsp:nvSpPr>
        <dsp:cNvPr id="0" name=""/>
        <dsp:cNvSpPr/>
      </dsp:nvSpPr>
      <dsp:spPr>
        <a:xfrm rot="5400000">
          <a:off x="913051" y="35841"/>
          <a:ext cx="549101" cy="477718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 rot="-5400000">
        <a:off x="1023186" y="85718"/>
        <a:ext cx="328830" cy="377965"/>
      </dsp:txXfrm>
    </dsp:sp>
    <dsp:sp modelId="{910EF147-AC52-491F-AA84-63F40DA05915}">
      <dsp:nvSpPr>
        <dsp:cNvPr id="0" name=""/>
        <dsp:cNvSpPr/>
      </dsp:nvSpPr>
      <dsp:spPr>
        <a:xfrm>
          <a:off x="1440957" y="109969"/>
          <a:ext cx="612796" cy="3294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>
        <a:off x="1440957" y="109969"/>
        <a:ext cx="612796" cy="329460"/>
      </dsp:txXfrm>
    </dsp:sp>
    <dsp:sp modelId="{11FCDF72-B904-4FCF-A6F3-507B46CA20A0}">
      <dsp:nvSpPr>
        <dsp:cNvPr id="0" name=""/>
        <dsp:cNvSpPr/>
      </dsp:nvSpPr>
      <dsp:spPr>
        <a:xfrm rot="5400000">
          <a:off x="397115" y="35841"/>
          <a:ext cx="549101" cy="477718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/>
        </a:p>
      </dsp:txBody>
      <dsp:txXfrm rot="-5400000">
        <a:off x="507250" y="85718"/>
        <a:ext cx="328830" cy="377965"/>
      </dsp:txXfrm>
    </dsp:sp>
    <dsp:sp modelId="{45877AF4-A3C1-4514-824F-ED058AB7E436}">
      <dsp:nvSpPr>
        <dsp:cNvPr id="0" name=""/>
        <dsp:cNvSpPr/>
      </dsp:nvSpPr>
      <dsp:spPr>
        <a:xfrm rot="5400000">
          <a:off x="654095" y="501918"/>
          <a:ext cx="549101" cy="477718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 rot="-5400000">
        <a:off x="764230" y="551795"/>
        <a:ext cx="328830" cy="377965"/>
      </dsp:txXfrm>
    </dsp:sp>
    <dsp:sp modelId="{C21A7088-6DB9-4044-957E-59A40BE6722E}">
      <dsp:nvSpPr>
        <dsp:cNvPr id="0" name=""/>
        <dsp:cNvSpPr/>
      </dsp:nvSpPr>
      <dsp:spPr>
        <a:xfrm>
          <a:off x="76989" y="576047"/>
          <a:ext cx="593029" cy="3294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>
        <a:off x="76989" y="576047"/>
        <a:ext cx="593029" cy="329460"/>
      </dsp:txXfrm>
    </dsp:sp>
    <dsp:sp modelId="{2B308319-5D99-4FF3-BD29-BB515E8A863E}">
      <dsp:nvSpPr>
        <dsp:cNvPr id="0" name=""/>
        <dsp:cNvSpPr/>
      </dsp:nvSpPr>
      <dsp:spPr>
        <a:xfrm rot="5400000">
          <a:off x="1170030" y="501918"/>
          <a:ext cx="549101" cy="477718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/>
        </a:p>
      </dsp:txBody>
      <dsp:txXfrm rot="-5400000">
        <a:off x="1280165" y="551795"/>
        <a:ext cx="328830" cy="377965"/>
      </dsp:txXfrm>
    </dsp:sp>
    <dsp:sp modelId="{C1899757-7AC8-4298-B650-700FE023AC03}">
      <dsp:nvSpPr>
        <dsp:cNvPr id="0" name=""/>
        <dsp:cNvSpPr/>
      </dsp:nvSpPr>
      <dsp:spPr>
        <a:xfrm rot="5400000">
          <a:off x="913051" y="967995"/>
          <a:ext cx="549101" cy="477718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 rot="-5400000">
        <a:off x="1023186" y="1017872"/>
        <a:ext cx="328830" cy="377965"/>
      </dsp:txXfrm>
    </dsp:sp>
    <dsp:sp modelId="{BDBBA587-AEE8-4D9D-9AFF-1F39172CE785}">
      <dsp:nvSpPr>
        <dsp:cNvPr id="0" name=""/>
        <dsp:cNvSpPr/>
      </dsp:nvSpPr>
      <dsp:spPr>
        <a:xfrm>
          <a:off x="1440957" y="1042124"/>
          <a:ext cx="612796" cy="3294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>
        <a:off x="1440957" y="1042124"/>
        <a:ext cx="612796" cy="329460"/>
      </dsp:txXfrm>
    </dsp:sp>
    <dsp:sp modelId="{1911C554-4833-4607-990C-70E05AC8663A}">
      <dsp:nvSpPr>
        <dsp:cNvPr id="0" name=""/>
        <dsp:cNvSpPr/>
      </dsp:nvSpPr>
      <dsp:spPr>
        <a:xfrm rot="5400000">
          <a:off x="397115" y="967995"/>
          <a:ext cx="549101" cy="477718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/>
        </a:p>
      </dsp:txBody>
      <dsp:txXfrm rot="-5400000">
        <a:off x="507250" y="1017872"/>
        <a:ext cx="328830" cy="37796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rot="90" type="hexagon" r:blip="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rot="90" type="hexagon" r:blip="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949099" cy="497205"/>
          </a:xfrm>
          <a:prstGeom prst="rect">
            <a:avLst/>
          </a:prstGeom>
        </p:spPr>
        <p:txBody>
          <a:bodyPr vert="horz" lIns="94064" tIns="47032" rIns="94064" bIns="47032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4940" y="1"/>
            <a:ext cx="2949099" cy="497205"/>
          </a:xfrm>
          <a:prstGeom prst="rect">
            <a:avLst/>
          </a:prstGeom>
        </p:spPr>
        <p:txBody>
          <a:bodyPr vert="horz" lIns="94064" tIns="47032" rIns="94064" bIns="47032" rtlCol="0"/>
          <a:lstStyle>
            <a:lvl1pPr algn="r">
              <a:defRPr sz="1200"/>
            </a:lvl1pPr>
          </a:lstStyle>
          <a:p>
            <a:fld id="{CD4DA60F-0BB5-4A3D-B6FA-FDF2FC2558E5}" type="datetimeFigureOut">
              <a:rPr lang="en-US" smtClean="0"/>
              <a:pPr/>
              <a:t>10/7/2025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9445170"/>
            <a:ext cx="2949099" cy="497205"/>
          </a:xfrm>
          <a:prstGeom prst="rect">
            <a:avLst/>
          </a:prstGeom>
        </p:spPr>
        <p:txBody>
          <a:bodyPr vert="horz" lIns="94064" tIns="47032" rIns="94064" bIns="47032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4940" y="9445170"/>
            <a:ext cx="2949099" cy="497205"/>
          </a:xfrm>
          <a:prstGeom prst="rect">
            <a:avLst/>
          </a:prstGeom>
        </p:spPr>
        <p:txBody>
          <a:bodyPr vert="horz" lIns="94064" tIns="47032" rIns="94064" bIns="47032" rtlCol="0" anchor="b"/>
          <a:lstStyle>
            <a:lvl1pPr algn="r">
              <a:defRPr sz="1200"/>
            </a:lvl1pPr>
          </a:lstStyle>
          <a:p>
            <a:fld id="{44425933-59C9-4582-A8D9-570D66460C9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7361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949099" cy="497205"/>
          </a:xfrm>
          <a:prstGeom prst="rect">
            <a:avLst/>
          </a:prstGeom>
        </p:spPr>
        <p:txBody>
          <a:bodyPr vert="horz" lIns="94064" tIns="47032" rIns="94064" bIns="47032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4940" y="1"/>
            <a:ext cx="2949099" cy="497205"/>
          </a:xfrm>
          <a:prstGeom prst="rect">
            <a:avLst/>
          </a:prstGeom>
        </p:spPr>
        <p:txBody>
          <a:bodyPr vert="horz" lIns="94064" tIns="47032" rIns="94064" bIns="47032" rtlCol="0"/>
          <a:lstStyle>
            <a:lvl1pPr algn="r">
              <a:defRPr sz="1200"/>
            </a:lvl1pPr>
          </a:lstStyle>
          <a:p>
            <a:fld id="{C2262F3B-5CC7-4D5E-B602-F5E0CB55D9B3}" type="datetimeFigureOut">
              <a:rPr lang="en-US" smtClean="0"/>
              <a:pPr/>
              <a:t>10/7/2025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27813" cy="37290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064" tIns="47032" rIns="94064" bIns="47032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0562" y="4723449"/>
            <a:ext cx="5444490" cy="4474845"/>
          </a:xfrm>
          <a:prstGeom prst="rect">
            <a:avLst/>
          </a:prstGeom>
        </p:spPr>
        <p:txBody>
          <a:bodyPr vert="horz" lIns="94064" tIns="47032" rIns="94064" bIns="47032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9445170"/>
            <a:ext cx="2949099" cy="497205"/>
          </a:xfrm>
          <a:prstGeom prst="rect">
            <a:avLst/>
          </a:prstGeom>
        </p:spPr>
        <p:txBody>
          <a:bodyPr vert="horz" lIns="94064" tIns="47032" rIns="94064" bIns="47032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4940" y="9445170"/>
            <a:ext cx="2949099" cy="497205"/>
          </a:xfrm>
          <a:prstGeom prst="rect">
            <a:avLst/>
          </a:prstGeom>
        </p:spPr>
        <p:txBody>
          <a:bodyPr vert="horz" lIns="94064" tIns="47032" rIns="94064" bIns="47032" rtlCol="0" anchor="b"/>
          <a:lstStyle>
            <a:lvl1pPr algn="r">
              <a:defRPr sz="1200"/>
            </a:lvl1pPr>
          </a:lstStyle>
          <a:p>
            <a:fld id="{830233AA-EDD9-4D1C-B66A-95A21E602A8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7921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87915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39576" algn="l" defTabSz="87915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879152" algn="l" defTabSz="87915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18728" algn="l" defTabSz="87915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758303" algn="l" defTabSz="87915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197879" algn="l" defTabSz="87915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637455" algn="l" defTabSz="87915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077031" algn="l" defTabSz="87915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516607" algn="l" defTabSz="87915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ceholder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Program Files (x86)\Microsoft Office\MEDIA\CAGCAT10\j0215086.wmf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0082" y="1975322"/>
            <a:ext cx="1661311" cy="2599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itre 1"/>
          <p:cNvSpPr>
            <a:spLocks noGrp="1"/>
          </p:cNvSpPr>
          <p:nvPr>
            <p:ph type="title" hasCustomPrompt="1"/>
          </p:nvPr>
        </p:nvSpPr>
        <p:spPr>
          <a:xfrm>
            <a:off x="583053" y="318628"/>
            <a:ext cx="2311451" cy="456386"/>
          </a:xfrm>
          <a:prstGeom prst="rect">
            <a:avLst/>
          </a:prstGeom>
        </p:spPr>
        <p:txBody>
          <a:bodyPr lIns="0" tIns="0" bIns="0">
            <a:noAutofit/>
          </a:bodyPr>
          <a:lstStyle>
            <a:lvl1pPr algn="l">
              <a:defRPr lang="en-US" sz="3200" b="0" i="0" kern="1200" spc="0" baseline="0" noProof="0" dirty="0" smtClean="0">
                <a:solidFill>
                  <a:schemeClr val="tx1"/>
                </a:solidFill>
                <a:effectLst/>
                <a:latin typeface="Calibri" panose="020F050202020403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noProof="0" dirty="0"/>
              <a:t>&lt;title/&gt;</a:t>
            </a:r>
          </a:p>
        </p:txBody>
      </p:sp>
      <p:sp>
        <p:nvSpPr>
          <p:cNvPr id="7" name="Text Placeholder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3053" y="801022"/>
            <a:ext cx="1009959" cy="27304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200" kern="900" spc="0" baseline="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&lt;revision/&gt;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2999758" y="325336"/>
            <a:ext cx="3197111" cy="257661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 dirty="0"/>
              <a:t>&lt;</a:t>
            </a:r>
            <a:r>
              <a:rPr lang="de-DE" dirty="0" err="1"/>
              <a:t>image:main_model</a:t>
            </a:r>
            <a:r>
              <a:rPr lang="de-DE" dirty="0"/>
              <a:t>/&gt;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C63C973-B599-4CA6-BCBE-7F3A8DE14186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3980AC5-3DC1-45B5-9A22-83526CF9E1D6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4FC7B950-5F4F-4922-AA72-4DB79269C80B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3F54CAE-57B4-443F-B7EF-8C87E811C6AC}"/>
              </a:ext>
            </a:extLst>
          </p:cNvPr>
          <p:cNvSpPr txBox="1"/>
          <p:nvPr userDrawn="1"/>
        </p:nvSpPr>
        <p:spPr>
          <a:xfrm>
            <a:off x="583053" y="2234846"/>
            <a:ext cx="1341997" cy="227272"/>
          </a:xfrm>
          <a:prstGeom prst="rect">
            <a:avLst/>
          </a:prstGeom>
        </p:spPr>
        <p:txBody>
          <a:bodyPr wrap="square" lIns="36000" tIns="43957" rIns="87916" bIns="43957" rtlCol="0" anchor="ctr">
            <a:spAutoFit/>
          </a:bodyPr>
          <a:lstStyle/>
          <a:p>
            <a:pPr marL="0" marR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DE" sz="9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Text box &lt;</a:t>
            </a:r>
            <a:r>
              <a:rPr kumimoji="0" lang="de-DE" sz="9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what</a:t>
            </a:r>
            <a:r>
              <a:rPr kumimoji="0" lang="de-DE" sz="9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/&gt;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graphicFrame>
        <p:nvGraphicFramePr>
          <p:cNvPr id="15" name="Chart 14">
            <a:extLst>
              <a:ext uri="{FF2B5EF4-FFF2-40B4-BE49-F238E27FC236}">
                <a16:creationId xmlns:a16="http://schemas.microsoft.com/office/drawing/2014/main" id="{806ABADD-E5F4-4E77-B041-566493B28385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3258953605"/>
              </p:ext>
            </p:extLst>
          </p:nvPr>
        </p:nvGraphicFramePr>
        <p:xfrm>
          <a:off x="583053" y="2761166"/>
          <a:ext cx="2955902" cy="2032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8538206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Program Files (x86)\Microsoft Office\MEDIA\CAGCAT10\j0215086.wmf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142" y="4372173"/>
            <a:ext cx="445618" cy="697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53"/>
          <p:cNvSpPr>
            <a:spLocks noGrp="1"/>
          </p:cNvSpPr>
          <p:nvPr>
            <p:ph sz="quarter" idx="32" hasCustomPrompt="1"/>
          </p:nvPr>
        </p:nvSpPr>
        <p:spPr>
          <a:xfrm>
            <a:off x="540000" y="310552"/>
            <a:ext cx="8280000" cy="4244196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>
                <a:latin typeface="Calibri" panose="020F0502020204030204" pitchFamily="34" charset="0"/>
              </a:defRPr>
            </a:lvl1pPr>
            <a:lvl2pPr>
              <a:defRPr sz="1600" baseline="0">
                <a:latin typeface="Calibri" panose="020F0502020204030204" pitchFamily="34" charset="0"/>
              </a:defRPr>
            </a:lvl2pPr>
            <a:lvl3pPr>
              <a:defRPr sz="1400">
                <a:latin typeface="Calibri" panose="020F0502020204030204" pitchFamily="34" charset="0"/>
              </a:defRPr>
            </a:lvl3pPr>
            <a:lvl4pPr>
              <a:defRPr sz="1200">
                <a:latin typeface="Calibri" panose="020F0502020204030204" pitchFamily="34" charset="0"/>
              </a:defRPr>
            </a:lvl4pPr>
            <a:lvl5pPr>
              <a:defRPr sz="1100">
                <a:latin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&lt;</a:t>
            </a:r>
            <a:r>
              <a:rPr lang="en-US" dirty="0" err="1"/>
              <a:t>marker:content</a:t>
            </a:r>
            <a:r>
              <a:rPr lang="en-US" dirty="0"/>
              <a:t>/&gt;</a:t>
            </a:r>
          </a:p>
          <a:p>
            <a:pPr lvl="1"/>
            <a:r>
              <a:rPr lang="en-US" dirty="0"/>
              <a:t>Level 1</a:t>
            </a:r>
          </a:p>
          <a:p>
            <a:pPr lvl="2"/>
            <a:r>
              <a:rPr lang="en-US" dirty="0"/>
              <a:t>Level 2</a:t>
            </a:r>
          </a:p>
          <a:p>
            <a:pPr lvl="3"/>
            <a:r>
              <a:rPr lang="en-US" dirty="0"/>
              <a:t>Level 3</a:t>
            </a:r>
          </a:p>
          <a:p>
            <a:pPr lvl="4"/>
            <a:r>
              <a:rPr lang="en-US" dirty="0"/>
              <a:t>Level 4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853561" y="4784725"/>
            <a:ext cx="1844351" cy="233502"/>
          </a:xfrm>
          <a:prstGeom prst="rect">
            <a:avLst/>
          </a:prstGeom>
        </p:spPr>
        <p:txBody>
          <a:bodyPr lIns="72000" tIns="0" rIns="72000" bIns="0">
            <a:noAutofit/>
          </a:bodyPr>
          <a:lstStyle>
            <a:lvl1pPr marL="0" indent="0" algn="r">
              <a:buNone/>
              <a:defRPr sz="1200">
                <a:latin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&lt;reference/&gt;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3062797" y="4783506"/>
            <a:ext cx="2956264" cy="233502"/>
          </a:xfrm>
          <a:prstGeom prst="rect">
            <a:avLst/>
          </a:prstGeom>
        </p:spPr>
        <p:txBody>
          <a:bodyPr lIns="72000" tIns="0" rIns="72000" bIns="0">
            <a:noAutofit/>
          </a:bodyPr>
          <a:lstStyle>
            <a:lvl1pPr marL="0" indent="0" algn="ctr">
              <a:buNone/>
              <a:defRPr sz="1200">
                <a:latin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&lt;</a:t>
            </a:r>
            <a:r>
              <a:rPr lang="en-US" dirty="0" err="1"/>
              <a:t>date_name</a:t>
            </a:r>
            <a:r>
              <a:rPr lang="en-US" dirty="0"/>
              <a:t>/&gt;</a:t>
            </a:r>
          </a:p>
        </p:txBody>
      </p:sp>
      <p:sp>
        <p:nvSpPr>
          <p:cNvPr id="8" name="Espace réservé du numéro de diapositive 5">
            <a:extLst>
              <a:ext uri="{FF2B5EF4-FFF2-40B4-BE49-F238E27FC236}">
                <a16:creationId xmlns:a16="http://schemas.microsoft.com/office/drawing/2014/main" id="{070C8A40-B7C7-469F-8029-163852F9DF71}"/>
              </a:ext>
            </a:extLst>
          </p:cNvPr>
          <p:cNvSpPr txBox="1">
            <a:spLocks/>
          </p:cNvSpPr>
          <p:nvPr userDrawn="1"/>
        </p:nvSpPr>
        <p:spPr>
          <a:xfrm>
            <a:off x="8793860" y="4779223"/>
            <a:ext cx="395536" cy="443182"/>
          </a:xfrm>
          <a:prstGeom prst="rect">
            <a:avLst/>
          </a:prstGeom>
        </p:spPr>
        <p:txBody>
          <a:bodyPr lIns="87916" tIns="43957" rIns="87916" bIns="43957" anchor="ctr"/>
          <a:lstStyle>
            <a:lvl1pPr>
              <a:defRPr sz="1000">
                <a:latin typeface="Arial" pitchFamily="34" charset="0"/>
                <a:cs typeface="Arial" pitchFamily="34" charset="0"/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E95206-EC0C-43EF-8E7D-2BA7BDFE308A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itchFamily="34" charset="0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92912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rgbClr val="5B7F95"/>
            </a:gs>
            <a:gs pos="50000">
              <a:schemeClr val="bg1"/>
            </a:gs>
            <a:gs pos="100000">
              <a:srgbClr val="5B7F95"/>
            </a:gs>
          </a:gsLst>
          <a:lin ang="2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 rot="16200000">
            <a:off x="-2430000" y="2488561"/>
            <a:ext cx="5158228" cy="181106"/>
          </a:xfrm>
          <a:prstGeom prst="rect">
            <a:avLst/>
          </a:prstGeom>
          <a:noFill/>
        </p:spPr>
        <p:txBody>
          <a:bodyPr wrap="square" lIns="87916" tIns="43957" rIns="87916" bIns="43957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600" b="1" i="0" cap="none" spc="0" baseline="0" dirty="0">
                <a:ln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Arial Narrow" pitchFamily="34" charset="0"/>
                <a:cs typeface="Arial" pitchFamily="34" charset="0"/>
              </a:rPr>
              <a:t>LOL</a:t>
            </a:r>
            <a:r>
              <a:rPr lang="en-US" sz="600" b="1" i="0" cap="none" spc="0" baseline="0" dirty="0">
                <a:ln>
                  <a:noFill/>
                </a:ln>
                <a:solidFill>
                  <a:srgbClr val="00B2A9"/>
                </a:solidFill>
                <a:effectLst/>
                <a:latin typeface="Arial Narrow" pitchFamily="34" charset="0"/>
                <a:cs typeface="Arial" pitchFamily="34" charset="0"/>
              </a:rPr>
              <a:t> </a:t>
            </a:r>
            <a:r>
              <a:rPr lang="en-US" sz="600" b="0" cap="none" spc="0" dirty="0">
                <a:ln>
                  <a:noFill/>
                </a:ln>
                <a:solidFill>
                  <a:srgbClr val="005386"/>
                </a:solidFill>
                <a:effectLst/>
                <a:latin typeface="Arial Narrow" pitchFamily="34" charset="0"/>
                <a:cs typeface="Arial" pitchFamily="34" charset="0"/>
              </a:rPr>
              <a:t>© LOL | </a:t>
            </a:r>
            <a:r>
              <a:rPr lang="en-US" sz="600" b="0" cap="none" spc="0" noProof="0" dirty="0">
                <a:ln>
                  <a:noFill/>
                </a:ln>
                <a:solidFill>
                  <a:srgbClr val="005386"/>
                </a:solidFill>
                <a:effectLst/>
                <a:latin typeface="Arial Narrow" pitchFamily="34" charset="0"/>
                <a:cs typeface="Arial" pitchFamily="34" charset="0"/>
              </a:rPr>
              <a:t>Confidential</a:t>
            </a:r>
            <a:r>
              <a:rPr lang="en-US" sz="600" b="0" cap="none" spc="0" dirty="0">
                <a:ln>
                  <a:noFill/>
                </a:ln>
                <a:solidFill>
                  <a:srgbClr val="005386"/>
                </a:solidFill>
                <a:effectLst/>
                <a:latin typeface="Arial Narrow" pitchFamily="34" charset="0"/>
                <a:cs typeface="Arial" pitchFamily="34" charset="0"/>
              </a:rPr>
              <a:t> Information | ref.: </a:t>
            </a:r>
            <a:r>
              <a:rPr lang="en-US" sz="600" b="0" cap="none" spc="0" dirty="0" err="1">
                <a:ln>
                  <a:noFill/>
                </a:ln>
                <a:solidFill>
                  <a:srgbClr val="005386"/>
                </a:solidFill>
                <a:effectLst/>
                <a:latin typeface="Arial Narrow" pitchFamily="34" charset="0"/>
                <a:cs typeface="Arial" pitchFamily="34" charset="0"/>
              </a:rPr>
              <a:t>Customer_Document</a:t>
            </a:r>
            <a:r>
              <a:rPr lang="en-US" sz="600" b="0" cap="none" spc="0" dirty="0">
                <a:ln>
                  <a:noFill/>
                </a:ln>
                <a:solidFill>
                  <a:srgbClr val="005386"/>
                </a:solidFill>
                <a:effectLst/>
                <a:latin typeface="Arial Narrow" pitchFamily="34" charset="0"/>
                <a:cs typeface="Arial" pitchFamily="34" charset="0"/>
              </a:rPr>
              <a:t> </a:t>
            </a:r>
            <a:r>
              <a:rPr lang="en-US" sz="600" b="0" cap="none" spc="0" dirty="0" err="1">
                <a:ln>
                  <a:noFill/>
                </a:ln>
                <a:solidFill>
                  <a:srgbClr val="005386"/>
                </a:solidFill>
                <a:effectLst/>
                <a:latin typeface="Arial Narrow" pitchFamily="34" charset="0"/>
                <a:cs typeface="Arial" pitchFamily="34" charset="0"/>
              </a:rPr>
              <a:t>vX.XX</a:t>
            </a:r>
            <a:endParaRPr lang="en-US" sz="600" b="0" cap="none" spc="0" dirty="0">
              <a:ln>
                <a:noFill/>
              </a:ln>
              <a:solidFill>
                <a:srgbClr val="005386"/>
              </a:solidFill>
              <a:effectLst/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7365AD-6776-47B2-8A4B-348AB0C834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2DA7ED-92C6-4A97-8730-8806604014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140B06-A21F-49EB-8CE3-48594F9F83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9A2C22-06B4-44A2-B0ED-5EF70945F3E9}" type="datetimeFigureOut">
              <a:rPr lang="en-US" smtClean="0"/>
              <a:t>10/7/2025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93DD48-5457-4007-9D35-8E1219205A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49EBDB-8621-493D-B2C8-F7EEF3E617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C7B950-5F4F-4922-AA72-4DB79269C8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1822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9" r:id="rId1"/>
    <p:sldLayoutId id="2147483867" r:id="rId2"/>
  </p:sldLayoutIdLst>
  <p:txStyles>
    <p:titleStyle>
      <a:lvl1pPr algn="l" defTabSz="879152" rtl="0" eaLnBrk="1" latinLnBrk="0" hangingPunct="1">
        <a:spcBef>
          <a:spcPct val="0"/>
        </a:spcBef>
        <a:buNone/>
        <a:defRPr lang="en-US" sz="3200" b="0" i="0" kern="1200" spc="0" baseline="0" noProof="0" dirty="0">
          <a:solidFill>
            <a:schemeClr val="tx1"/>
          </a:solidFill>
          <a:effectLst/>
          <a:latin typeface="+mj-lt"/>
          <a:ea typeface="+mj-ea"/>
          <a:cs typeface="3ds Condensed"/>
        </a:defRPr>
      </a:lvl1pPr>
    </p:titleStyle>
    <p:bodyStyle>
      <a:lvl1pPr marL="228600" indent="-228600" algn="l" defTabSz="879152" rtl="0" eaLnBrk="1" latinLnBrk="0" hangingPunct="1">
        <a:lnSpc>
          <a:spcPct val="100000"/>
        </a:lnSpc>
        <a:spcBef>
          <a:spcPts val="800"/>
        </a:spcBef>
        <a:buClr>
          <a:schemeClr val="tx1"/>
        </a:buClr>
        <a:buSzPct val="80000"/>
        <a:buFont typeface="Wingdings 3" panose="05040102010807070707" pitchFamily="18" charset="2"/>
        <a:buChar char="u"/>
        <a:defRPr sz="2000" b="0" i="0" kern="900" spc="0">
          <a:solidFill>
            <a:schemeClr val="tx1"/>
          </a:solidFill>
          <a:latin typeface="+mn-lt"/>
          <a:ea typeface="+mn-ea"/>
          <a:cs typeface="3ds Light"/>
        </a:defRPr>
      </a:lvl1pPr>
      <a:lvl2pPr marL="400050" marR="0" indent="-176213" algn="l" defTabSz="879152" rtl="0" eaLnBrk="1" fontAlgn="auto" latinLnBrk="0" hangingPunct="1">
        <a:lnSpc>
          <a:spcPct val="100000"/>
        </a:lnSpc>
        <a:spcBef>
          <a:spcPts val="600"/>
        </a:spcBef>
        <a:spcAft>
          <a:spcPts val="0"/>
        </a:spcAft>
        <a:buClr>
          <a:schemeClr val="tx1"/>
        </a:buClr>
        <a:buSzPct val="75000"/>
        <a:buFont typeface="Wingdings 3" panose="05040102010807070707" pitchFamily="18" charset="2"/>
        <a:buChar char="w"/>
        <a:tabLst/>
        <a:defRPr sz="1800" b="0" i="0" kern="900" spc="0" baseline="0">
          <a:solidFill>
            <a:schemeClr val="tx1"/>
          </a:solidFill>
          <a:latin typeface="+mn-lt"/>
          <a:ea typeface="+mn-ea"/>
          <a:cs typeface="3ds Light"/>
        </a:defRPr>
      </a:lvl2pPr>
      <a:lvl3pPr marL="628650" marR="0" indent="-158750" algn="l" defTabSz="879152" rtl="0" eaLnBrk="1" fontAlgn="auto" latinLnBrk="0" hangingPunct="1">
        <a:lnSpc>
          <a:spcPct val="100000"/>
        </a:lnSpc>
        <a:spcBef>
          <a:spcPts val="400"/>
        </a:spcBef>
        <a:spcAft>
          <a:spcPts val="0"/>
        </a:spcAft>
        <a:buClr>
          <a:schemeClr val="tx1"/>
        </a:buClr>
        <a:buSzPct val="60000"/>
        <a:buFont typeface="Wingdings 3" panose="05040102010807070707" pitchFamily="18" charset="2"/>
        <a:buChar char="u"/>
        <a:tabLst/>
        <a:defRPr sz="1600" b="0" i="0" kern="900" spc="0">
          <a:solidFill>
            <a:schemeClr val="tx1"/>
          </a:solidFill>
          <a:latin typeface="+mn-lt"/>
          <a:ea typeface="+mn-ea"/>
          <a:cs typeface="3ds Light"/>
        </a:defRPr>
      </a:lvl3pPr>
      <a:lvl4pPr marL="857250" indent="-179388" algn="l" defTabSz="879152" rtl="0" eaLnBrk="1" latinLnBrk="0" hangingPunct="1">
        <a:lnSpc>
          <a:spcPct val="100000"/>
        </a:lnSpc>
        <a:spcBef>
          <a:spcPts val="400"/>
        </a:spcBef>
        <a:buClr>
          <a:schemeClr val="tx1"/>
        </a:buClr>
        <a:buSzPct val="60000"/>
        <a:buFont typeface="Wingdings 3" panose="05040102010807070707" pitchFamily="18" charset="2"/>
        <a:buChar char="w"/>
        <a:defRPr sz="1400" b="0" i="0" kern="900" spc="-70">
          <a:solidFill>
            <a:schemeClr val="tx1"/>
          </a:solidFill>
          <a:latin typeface="+mn-lt"/>
          <a:ea typeface="+mn-ea"/>
          <a:cs typeface="3ds Light"/>
        </a:defRPr>
      </a:lvl4pPr>
      <a:lvl5pPr marL="914400" indent="0" algn="l" defTabSz="1028700" rtl="0" eaLnBrk="1" latinLnBrk="0" hangingPunct="1">
        <a:lnSpc>
          <a:spcPct val="100000"/>
        </a:lnSpc>
        <a:spcBef>
          <a:spcPts val="300"/>
        </a:spcBef>
        <a:buFont typeface="Arial"/>
        <a:buNone/>
        <a:defRPr sz="1200" b="0" i="0" kern="1200" baseline="0">
          <a:solidFill>
            <a:schemeClr val="tx1"/>
          </a:solidFill>
          <a:latin typeface="+mn-lt"/>
          <a:ea typeface="+mn-ea"/>
          <a:cs typeface="3ds Light"/>
        </a:defRPr>
      </a:lvl5pPr>
      <a:lvl6pPr marL="2417668" indent="-219788" algn="l" defTabSz="87915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857243" indent="-219788" algn="l" defTabSz="87915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296819" indent="-219788" algn="l" defTabSz="87915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736395" indent="-219788" algn="l" defTabSz="87915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879152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1pPr>
      <a:lvl2pPr marL="439576" algn="l" defTabSz="879152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2pPr>
      <a:lvl3pPr marL="879152" algn="l" defTabSz="879152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318728" algn="l" defTabSz="879152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1758303" algn="l" defTabSz="879152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197879" algn="l" defTabSz="879152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637455" algn="l" defTabSz="879152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077031" algn="l" defTabSz="879152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516607" algn="l" defTabSz="879152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880">
          <p15:clr>
            <a:srgbClr val="F26B43"/>
          </p15:clr>
        </p15:guide>
        <p15:guide id="2" orient="horz" pos="1620">
          <p15:clr>
            <a:srgbClr val="F26B43"/>
          </p15:clr>
        </p15:guide>
        <p15:guide id="3" pos="453">
          <p15:clr>
            <a:srgbClr val="F26B43"/>
          </p15:clr>
        </p15:guide>
        <p15:guide id="4" pos="5451">
          <p15:clr>
            <a:srgbClr val="F26B43"/>
          </p15:clr>
        </p15:guide>
        <p15:guide id="5" orient="horz" pos="226">
          <p15:clr>
            <a:srgbClr val="F26B43"/>
          </p15:clr>
        </p15:guide>
        <p15:guide id="6" orient="horz" pos="2875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chart" Target="../charts/chart2.xml"/><Relationship Id="rId7" Type="http://schemas.openxmlformats.org/officeDocument/2006/relationships/diagramColors" Target="../diagrams/colors1.xml"/><Relationship Id="rId12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.xml"/><Relationship Id="rId11" Type="http://schemas.microsoft.com/office/2017/06/relationships/model3d" Target="../media/model3d1.glb"/><Relationship Id="rId5" Type="http://schemas.openxmlformats.org/officeDocument/2006/relationships/diagramLayout" Target="../diagrams/layout1.xml"/><Relationship Id="rId10" Type="http://schemas.openxmlformats.org/officeDocument/2006/relationships/image" Target="../media/image4.svg"/><Relationship Id="rId4" Type="http://schemas.openxmlformats.org/officeDocument/2006/relationships/diagramData" Target="../diagrams/data1.xml"/><Relationship Id="rId9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3F112E2F-62EA-45E6-AD65-5455D794B8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79687DCB-5565-4E3C-AD86-CC76E9268AB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7" name="Picture Placeholder 16" descr="picture alone">
            <a:extLst>
              <a:ext uri="{FF2B5EF4-FFF2-40B4-BE49-F238E27FC236}">
                <a16:creationId xmlns:a16="http://schemas.microsoft.com/office/drawing/2014/main" id="{22E727B3-02FC-4E37-B8A2-CF268A696EC3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07" b="9707"/>
          <a:stretch>
            <a:fillRect/>
          </a:stretch>
        </p:blipFill>
        <p:spPr>
          <a:xfrm>
            <a:off x="4404522" y="1689437"/>
            <a:ext cx="1630166" cy="1313783"/>
          </a:xfr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6D0607F-794F-45B3-A12C-2239EC04D904}"/>
              </a:ext>
            </a:extLst>
          </p:cNvPr>
          <p:cNvSpPr txBox="1"/>
          <p:nvPr/>
        </p:nvSpPr>
        <p:spPr>
          <a:xfrm>
            <a:off x="4499811" y="3166975"/>
            <a:ext cx="1439589" cy="227272"/>
          </a:xfrm>
          <a:prstGeom prst="rect">
            <a:avLst/>
          </a:prstGeom>
        </p:spPr>
        <p:txBody>
          <a:bodyPr wrap="none" lIns="36000" tIns="43957" rIns="87916" bIns="43957" rtlCol="0" anchor="ctr">
            <a:spAutoFit/>
          </a:bodyPr>
          <a:lstStyle/>
          <a:p>
            <a:pPr marL="0" marR="0" indent="0" algn="l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DE" sz="9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Text box </a:t>
            </a:r>
            <a:r>
              <a:rPr kumimoji="0" lang="de-DE" sz="9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Added</a:t>
            </a:r>
            <a:r>
              <a:rPr kumimoji="0" lang="de-DE" sz="9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in </a:t>
            </a:r>
            <a:r>
              <a:rPr kumimoji="0" lang="de-DE" sz="9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slide</a:t>
            </a:r>
            <a:r>
              <a:rPr kumimoji="0" lang="de-DE" sz="9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…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755DF4F-A3CB-45ED-B44D-3CD51BE1560A}"/>
              </a:ext>
            </a:extLst>
          </p:cNvPr>
          <p:cNvGrpSpPr/>
          <p:nvPr/>
        </p:nvGrpSpPr>
        <p:grpSpPr>
          <a:xfrm>
            <a:off x="6377701" y="318628"/>
            <a:ext cx="1630166" cy="1843310"/>
            <a:chOff x="6377701" y="318628"/>
            <a:chExt cx="1630166" cy="1843310"/>
          </a:xfrm>
        </p:grpSpPr>
        <p:pic>
          <p:nvPicPr>
            <p:cNvPr id="18" name="Picture Placeholder 16" descr="picture in group">
              <a:extLst>
                <a:ext uri="{FF2B5EF4-FFF2-40B4-BE49-F238E27FC236}">
                  <a16:creationId xmlns:a16="http://schemas.microsoft.com/office/drawing/2014/main" id="{F0696368-B783-4B68-9560-B42224A2C7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707" b="9707"/>
            <a:stretch>
              <a:fillRect/>
            </a:stretch>
          </p:blipFill>
          <p:spPr>
            <a:xfrm>
              <a:off x="6377701" y="318628"/>
              <a:ext cx="1630166" cy="1313783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1034EBF-F239-4EED-8231-299522F84D04}"/>
                </a:ext>
              </a:extLst>
            </p:cNvPr>
            <p:cNvSpPr txBox="1"/>
            <p:nvPr/>
          </p:nvSpPr>
          <p:spPr>
            <a:xfrm>
              <a:off x="6472990" y="1657667"/>
              <a:ext cx="1439589" cy="504271"/>
            </a:xfrm>
            <a:prstGeom prst="rect">
              <a:avLst/>
            </a:prstGeom>
          </p:spPr>
          <p:txBody>
            <a:bodyPr wrap="none" lIns="36000" tIns="43957" rIns="87916" bIns="43957" rtlCol="0" anchor="ctr">
              <a:spAutoFit/>
            </a:bodyPr>
            <a:lstStyle/>
            <a:p>
              <a:pPr marL="0" marR="0" indent="0" algn="l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de-DE" sz="9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rPr>
                <a:t>Text box </a:t>
              </a:r>
              <a:r>
                <a:rPr kumimoji="0" lang="de-DE" sz="900" b="0" i="0" u="none" strike="noStrike" kern="1200" cap="none" spc="0" normalizeH="0" baseline="0" noProof="0" dirty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rPr>
                <a:t>Added</a:t>
              </a:r>
              <a:r>
                <a:rPr kumimoji="0" lang="de-DE" sz="9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rPr>
                <a:t> in </a:t>
              </a:r>
              <a:r>
                <a:rPr kumimoji="0" lang="de-DE" sz="900" b="0" i="0" u="none" strike="noStrike" kern="1200" cap="none" spc="0" normalizeH="0" baseline="0" noProof="0" dirty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rPr>
                <a:t>slide</a:t>
              </a:r>
              <a:r>
                <a:rPr kumimoji="0" lang="de-DE" sz="9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rPr>
                <a:t>…</a:t>
              </a:r>
            </a:p>
            <a:p>
              <a:pPr marL="0" marR="0" indent="0" algn="l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lang="de-DE" sz="900" dirty="0">
                <a:latin typeface="Arial" pitchFamily="34" charset="0"/>
                <a:cs typeface="Arial" pitchFamily="34" charset="0"/>
              </a:endParaRPr>
            </a:p>
            <a:p>
              <a:pPr marL="0" marR="0" indent="0" algn="l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de-DE" sz="9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rPr>
                <a:t>In a </a:t>
              </a:r>
              <a:r>
                <a:rPr kumimoji="0" lang="de-DE" sz="900" b="0" i="0" u="none" strike="noStrike" kern="1200" cap="none" spc="0" normalizeH="0" baseline="0" noProof="0" dirty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rPr>
                <a:t>group</a:t>
              </a: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</p:grp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FFD13A17-9D14-416A-A50B-E75B6954AA5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37094059"/>
              </p:ext>
            </p:extLst>
          </p:nvPr>
        </p:nvGraphicFramePr>
        <p:xfrm>
          <a:off x="4200931" y="3503196"/>
          <a:ext cx="2985932" cy="15179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68B7A812-208D-4B96-868C-833D6F010539}"/>
              </a:ext>
            </a:extLst>
          </p:cNvPr>
          <p:cNvSpPr/>
          <p:nvPr/>
        </p:nvSpPr>
        <p:spPr>
          <a:xfrm>
            <a:off x="3814113" y="326013"/>
            <a:ext cx="850231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Quadrat</a:t>
            </a:r>
            <a:endParaRPr lang="en-US"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47E1F8DC-04D6-4578-B8E4-CCB495890B2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90466190"/>
              </p:ext>
            </p:extLst>
          </p:nvPr>
        </p:nvGraphicFramePr>
        <p:xfrm>
          <a:off x="1797263" y="1033201"/>
          <a:ext cx="2130744" cy="14815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8" name="Graphic 7" descr="Airplane with solid fill">
            <a:extLst>
              <a:ext uri="{FF2B5EF4-FFF2-40B4-BE49-F238E27FC236}">
                <a16:creationId xmlns:a16="http://schemas.microsoft.com/office/drawing/2014/main" id="{27A80966-8BDF-453B-AD4B-B2C59600774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115605" y="321975"/>
            <a:ext cx="914400" cy="914400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3D Model 8" descr="Kitchen Mortar And Pestle">
                <a:extLst>
                  <a:ext uri="{FF2B5EF4-FFF2-40B4-BE49-F238E27FC236}">
                    <a16:creationId xmlns:a16="http://schemas.microsoft.com/office/drawing/2014/main" id="{03B007FB-435B-4072-BBF2-B26D73EA4EAF}"/>
                  </a:ext>
                  <a:ext uri="{C183D7F6-B498-43B3-948B-1728B52AA6E4}">
                    <adec:decorative xmlns:adec="http://schemas.microsoft.com/office/drawing/2017/decorative" val="0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03646692"/>
                  </p:ext>
                </p:extLst>
              </p:nvPr>
            </p:nvGraphicFramePr>
            <p:xfrm>
              <a:off x="6174567" y="2270887"/>
              <a:ext cx="1330494" cy="1501559"/>
            </p:xfrm>
            <a:graphic>
              <a:graphicData uri="http://schemas.microsoft.com/office/drawing/2017/model3d">
                <am3d:model3d r:embed="rId11">
                  <am3d:spPr>
                    <a:xfrm>
                      <a:off x="0" y="0"/>
                      <a:ext cx="1330494" cy="1501559"/>
                    </a:xfrm>
                    <a:prstGeom prst="rect">
                      <a:avLst/>
                    </a:prstGeom>
                  </am3d:spPr>
                  <am3d:camera>
                    <am3d:pos x="0" y="0" z="7906703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587545" d="1000000"/>
                    <am3d:preTrans dx="0" dy="-2990867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8756466" ay="2190329" az="9485521"/>
                    <am3d:postTrans dx="0" dy="0" dz="0"/>
                  </am3d:trans>
                  <am3d:raster rName="Office3DRenderer" rVer="16.0.8326">
                    <am3d:blip r:embed="rId12"/>
                  </am3d:raster>
                  <am3d:objViewport viewportSz="224283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3D Model 8" descr="Kitchen Mortar And Pestle">
                <a:extLst>
                  <a:ext uri="{FF2B5EF4-FFF2-40B4-BE49-F238E27FC236}">
                    <a16:creationId xmlns:a16="http://schemas.microsoft.com/office/drawing/2014/main" id="{03B007FB-435B-4072-BBF2-B26D73EA4EAF}"/>
                  </a:ext>
                  <a:ext uri="{C183D7F6-B498-43B3-948B-1728B52AA6E4}">
                    <adec:decorative xmlns:adec="http://schemas.microsoft.com/office/drawing/2017/decorative" val="0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174567" y="2270887"/>
                <a:ext cx="1330494" cy="1501559"/>
              </a:xfrm>
              <a:prstGeom prst="rect">
                <a:avLst/>
              </a:prstGeom>
            </p:spPr>
          </p:pic>
        </mc:Fallback>
      </mc:AlternateContent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7F8914F3-25F0-4E56-87E5-9E5EBB82AF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2070727"/>
              </p:ext>
            </p:extLst>
          </p:nvPr>
        </p:nvGraphicFramePr>
        <p:xfrm>
          <a:off x="556811" y="1307147"/>
          <a:ext cx="2085861" cy="701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5287">
                  <a:extLst>
                    <a:ext uri="{9D8B030D-6E8A-4147-A177-3AD203B41FA5}">
                      <a16:colId xmlns:a16="http://schemas.microsoft.com/office/drawing/2014/main" val="2408030863"/>
                    </a:ext>
                  </a:extLst>
                </a:gridCol>
                <a:gridCol w="695287">
                  <a:extLst>
                    <a:ext uri="{9D8B030D-6E8A-4147-A177-3AD203B41FA5}">
                      <a16:colId xmlns:a16="http://schemas.microsoft.com/office/drawing/2014/main" val="2809489076"/>
                    </a:ext>
                  </a:extLst>
                </a:gridCol>
                <a:gridCol w="695287">
                  <a:extLst>
                    <a:ext uri="{9D8B030D-6E8A-4147-A177-3AD203B41FA5}">
                      <a16:colId xmlns:a16="http://schemas.microsoft.com/office/drawing/2014/main" val="409926156"/>
                    </a:ext>
                  </a:extLst>
                </a:gridCol>
              </a:tblGrid>
              <a:tr h="348313">
                <a:tc>
                  <a:txBody>
                    <a:bodyPr/>
                    <a:lstStyle/>
                    <a:p>
                      <a:r>
                        <a:rPr lang="de-DE" dirty="0"/>
                        <a:t>T1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6939967"/>
                  </a:ext>
                </a:extLst>
              </a:tr>
              <a:tr h="348313">
                <a:tc>
                  <a:txBody>
                    <a:bodyPr/>
                    <a:lstStyle/>
                    <a:p>
                      <a:r>
                        <a:rPr lang="de-DE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92853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60127864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er">
  <a:themeElements>
    <a:clrScheme name="3DS">
      <a:dk1>
        <a:srgbClr val="005386"/>
      </a:dk1>
      <a:lt1>
        <a:srgbClr val="FFFFFF"/>
      </a:lt1>
      <a:dk2>
        <a:srgbClr val="001871"/>
      </a:dk2>
      <a:lt2>
        <a:srgbClr val="DA291C"/>
      </a:lt2>
      <a:accent1>
        <a:srgbClr val="0B3F77"/>
      </a:accent1>
      <a:accent2>
        <a:srgbClr val="00B2A9"/>
      </a:accent2>
      <a:accent3>
        <a:srgbClr val="E1CD00"/>
      </a:accent3>
      <a:accent4>
        <a:srgbClr val="E87722"/>
      </a:accent4>
      <a:accent5>
        <a:srgbClr val="84BD00"/>
      </a:accent5>
      <a:accent6>
        <a:srgbClr val="0077C8"/>
      </a:accent6>
      <a:hlink>
        <a:srgbClr val="0000FF"/>
      </a:hlink>
      <a:folHlink>
        <a:srgbClr val="800080"/>
      </a:folHlink>
    </a:clrScheme>
    <a:fontScheme name="3DS PPT template">
      <a:majorFont>
        <a:latin typeface="Arial Narrow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wrap="none" lIns="36000" tIns="43957" rIns="87916" bIns="43957" rtlCol="0" anchor="ctr">
        <a:spAutoFit/>
      </a:bodyPr>
      <a:lstStyle>
        <a:defPPr marL="0" marR="0" indent="0" algn="l" defTabSz="879152" rtl="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900" b="0" i="0" u="none" strike="noStrike" kern="1200" cap="none" spc="0" normalizeH="0" baseline="0" noProof="0" dirty="0" smtClean="0">
            <a:ln>
              <a:noFill/>
            </a:ln>
            <a:solidFill>
              <a:schemeClr val="tx1"/>
            </a:solidFill>
            <a:effectLst/>
            <a:uLnTx/>
            <a:uFillTx/>
            <a:latin typeface="Arial" pitchFamily="34" charset="0"/>
            <a:ea typeface="+mn-ea"/>
            <a:cs typeface="Arial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3DS_PPTX_Corp + Brand_Template_06_2015.pptx" id="{F2600C52-DB9A-4C10-AE98-F52812B72B4A}" vid="{D11FAF20-BC75-4E22-9A83-6DE1A8E85A2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simulia</Template>
  <TotalTime>0</TotalTime>
  <Words>22</Words>
  <Application>Microsoft Office PowerPoint</Application>
  <PresentationFormat>On-screen Show (16:9)</PresentationFormat>
  <Paragraphs>10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Arial Narrow</vt:lpstr>
      <vt:lpstr>Calibri</vt:lpstr>
      <vt:lpstr>Wingdings 3</vt:lpstr>
      <vt:lpstr>Customer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Template</dc:title>
  <dc:creator>Scriptum</dc:creator>
  <cp:lastModifiedBy>EMMEL Thomas</cp:lastModifiedBy>
  <cp:revision>173</cp:revision>
  <cp:lastPrinted>2013-06-27T08:50:33Z</cp:lastPrinted>
  <dcterms:created xsi:type="dcterms:W3CDTF">2019-04-16T13:11:35Z</dcterms:created>
  <dcterms:modified xsi:type="dcterms:W3CDTF">2025-10-07T13:20:20Z</dcterms:modified>
</cp:coreProperties>
</file>